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21" d="100"/>
          <a:sy n="121" d="100"/>
        </p:scale>
        <p:origin x="108" y="2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A4A442-29BB-71C8-59E4-13153A3E5D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5C212B4-D99D-6883-5BD5-9BC5B0EECA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898732-6B95-598F-B2E6-9507A8838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D08F8-7046-420A-9908-B87EF6866157}" type="datetimeFigureOut">
              <a:rPr lang="de-AT" smtClean="0"/>
              <a:t>19.12.2022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7FAD8BE-F4FF-F46E-8235-A8351017D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AC6F5A6-C6F1-824F-CC48-212C1E6FD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B0DD7-2E1E-4D2C-92CF-F827F4E9C82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495324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E292FD-AD32-9990-76C3-F2C45FBFB0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807D58E-3A38-B7D0-5CD0-4B5F148E3F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D732DF1-E222-DB14-8071-9D952240A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D08F8-7046-420A-9908-B87EF6866157}" type="datetimeFigureOut">
              <a:rPr lang="de-AT" smtClean="0"/>
              <a:t>19.12.2022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A053049-D357-C06D-3BA0-9A45D21C7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DA5F75E-A96C-7842-E98C-D28976656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B0DD7-2E1E-4D2C-92CF-F827F4E9C82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522229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0C8CD785-557D-2E5A-6173-1F9E1D1ED2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5D29BED-1B9B-82E7-17C9-817F5A3469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42A07A2-5893-D9A0-2FF7-0879C0A68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D08F8-7046-420A-9908-B87EF6866157}" type="datetimeFigureOut">
              <a:rPr lang="de-AT" smtClean="0"/>
              <a:t>19.12.2022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B12C67E-8BB1-7523-B3D1-B36069F0F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2D7B15E-3536-B92B-A9E5-F0A8FA10C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B0DD7-2E1E-4D2C-92CF-F827F4E9C82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046134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D024D1-B146-81E2-714C-260C5F174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2F8B702-B0B0-F6B0-FED7-DF78BDA508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142D749-8356-2F9F-175E-2DE918A04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D08F8-7046-420A-9908-B87EF6866157}" type="datetimeFigureOut">
              <a:rPr lang="de-AT" smtClean="0"/>
              <a:t>19.12.2022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39A729C-3C5E-86E7-979E-8A985C77A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082F942-E2BE-5606-8EC3-90E53C437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B0DD7-2E1E-4D2C-92CF-F827F4E9C82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690670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8ED960-4A33-1F8D-E85C-B3FFF32DA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6F37A3C-AFA2-ADB7-B5A2-0D3C8F311E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EB1383F-4C4D-C639-8E6B-0A16888C3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D08F8-7046-420A-9908-B87EF6866157}" type="datetimeFigureOut">
              <a:rPr lang="de-AT" smtClean="0"/>
              <a:t>19.12.2022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E2611C0-DCBD-1FEC-CD58-009DEB4D6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0168251-DC33-91E6-652F-C5E099829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B0DD7-2E1E-4D2C-92CF-F827F4E9C82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10151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3678C2-328B-C5A4-5565-0D4E283CC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54983E0-D778-8C03-9297-70001736C3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D771E67-A194-83A2-6B0B-D33326BA35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263A1F7-C8DB-4CD1-BCF6-8A5449B52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D08F8-7046-420A-9908-B87EF6866157}" type="datetimeFigureOut">
              <a:rPr lang="de-AT" smtClean="0"/>
              <a:t>19.12.2022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64F10EF-8BE6-495B-149E-442D5344A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3D81E50-9725-27B3-9EFF-F8D4E2922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B0DD7-2E1E-4D2C-92CF-F827F4E9C82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55986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363583-7FC0-7D50-F429-0745D0251F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339723A-8D64-6849-EC83-E1B136CDF6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2547493-6F19-7979-5F97-0726414094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070A10E-2772-4498-F6B0-E094013FC6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8CEA26D-1B1F-4066-B1FD-2D85826C55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61BC1DCD-9FD7-F8E6-7770-29D4CCBA6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D08F8-7046-420A-9908-B87EF6866157}" type="datetimeFigureOut">
              <a:rPr lang="de-AT" smtClean="0"/>
              <a:t>19.12.2022</a:t>
            </a:fld>
            <a:endParaRPr lang="de-AT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802AE11B-8E53-A33E-906A-522EC0588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A87400F9-567E-2BAF-825E-DCB59069B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B0DD7-2E1E-4D2C-92CF-F827F4E9C82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243271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073C6E-2304-DF86-DC04-6F62DAC76F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2F3ECC5-AE05-6FF6-FCE9-53B2F6B4A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D08F8-7046-420A-9908-B87EF6866157}" type="datetimeFigureOut">
              <a:rPr lang="de-AT" smtClean="0"/>
              <a:t>19.12.2022</a:t>
            </a:fld>
            <a:endParaRPr lang="de-AT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3267156-AAE1-0C49-73D2-980FBF68F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72861D7-9500-6D47-532A-8DDE723D0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B0DD7-2E1E-4D2C-92CF-F827F4E9C82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792518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DB830B20-2535-B595-5D15-005DA5B30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D08F8-7046-420A-9908-B87EF6866157}" type="datetimeFigureOut">
              <a:rPr lang="de-AT" smtClean="0"/>
              <a:t>19.12.2022</a:t>
            </a:fld>
            <a:endParaRPr lang="de-AT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32EA5D4-EBF0-1DE6-D16D-E2B5592D8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5A56D68-C9F0-618D-3732-C32C9C931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B0DD7-2E1E-4D2C-92CF-F827F4E9C82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213852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24A27A-C1F8-B59E-56B7-25B2417B5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ECFCE5E-342D-3645-260D-F03919E523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C91FEC4-B9A2-8CF5-2CEC-3EA712AE4D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2203549-0CDE-9015-F243-1D3F7FE69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D08F8-7046-420A-9908-B87EF6866157}" type="datetimeFigureOut">
              <a:rPr lang="de-AT" smtClean="0"/>
              <a:t>19.12.2022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515796B-66C1-D5FE-EF2C-9D55BD0DB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5707081-DA13-8579-6BB0-4AD9C0B7C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B0DD7-2E1E-4D2C-92CF-F827F4E9C82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73982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5ABF8E-CA03-B4D3-B064-042418E41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335864BE-8D2D-4311-C554-9CA588D34D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B84C5A4-1F48-73FC-0E8E-BF4E286118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9B1C3F1-59FD-370B-718F-177D40776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D08F8-7046-420A-9908-B87EF6866157}" type="datetimeFigureOut">
              <a:rPr lang="de-AT" smtClean="0"/>
              <a:t>19.12.2022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7548028-0E6D-4DC6-417E-675E3C9DF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9D52335-E0FE-CC39-6E0F-4C02958AA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B0DD7-2E1E-4D2C-92CF-F827F4E9C82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930756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73AF98E-1B84-FCBF-2502-EB4BF5A6E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90A6E65-1337-A2A0-9119-719EC6C204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2B69565-55E6-9E7C-BDFD-77BE943D7F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2D08F8-7046-420A-9908-B87EF6866157}" type="datetimeFigureOut">
              <a:rPr lang="de-AT" smtClean="0"/>
              <a:t>19.12.2022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630689D-0891-B21D-2132-DF9AC87E7D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B87412B-B153-FF5A-5FFC-D357BDD87C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0B0DD7-2E1E-4D2C-92CF-F827F4E9C82E}" type="slidenum">
              <a:rPr lang="de-AT" smtClean="0"/>
              <a:t>‹Nr.›</a:t>
            </a:fld>
            <a:endParaRPr lang="de-AT"/>
          </a:p>
        </p:txBody>
      </p:sp>
      <p:pic>
        <p:nvPicPr>
          <p:cNvPr id="8" name="Grafik 7" descr="Ein Bild, das Text enthält.&#10;&#10;Automatisch generierte Beschreibung">
            <a:extLst>
              <a:ext uri="{FF2B5EF4-FFF2-40B4-BE49-F238E27FC236}">
                <a16:creationId xmlns:a16="http://schemas.microsoft.com/office/drawing/2014/main" id="{75EA3570-689B-6E04-CD2B-6F3C94C489D5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968352" cy="926861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BA07B971-193D-D4C7-CA08-4FCA634A51A0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8520" y="2377440"/>
            <a:ext cx="4983480" cy="4480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8830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8D155D-EB8C-F659-5962-BAA8270FB3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ESHNR </a:t>
            </a:r>
            <a:r>
              <a:rPr lang="de-DE" dirty="0" err="1"/>
              <a:t>case</a:t>
            </a:r>
            <a:r>
              <a:rPr lang="de-DE" dirty="0"/>
              <a:t> </a:t>
            </a:r>
            <a:r>
              <a:rPr lang="de-DE" dirty="0" err="1"/>
              <a:t>webinar</a:t>
            </a:r>
            <a:br>
              <a:rPr lang="de-DE" dirty="0"/>
            </a:br>
            <a:r>
              <a:rPr lang="de-DE" dirty="0" err="1"/>
              <a:t>submission</a:t>
            </a:r>
            <a:r>
              <a:rPr lang="de-DE" dirty="0"/>
              <a:t> </a:t>
            </a:r>
            <a:r>
              <a:rPr lang="de-DE" dirty="0" err="1"/>
              <a:t>template</a:t>
            </a:r>
            <a:endParaRPr lang="de-AT" dirty="0"/>
          </a:p>
        </p:txBody>
      </p:sp>
      <p:sp>
        <p:nvSpPr>
          <p:cNvPr id="5" name="Untertitel 4">
            <a:extLst>
              <a:ext uri="{FF2B5EF4-FFF2-40B4-BE49-F238E27FC236}">
                <a16:creationId xmlns:a16="http://schemas.microsoft.com/office/drawing/2014/main" id="{1C3E80CB-753B-589F-7402-CDDFD012A34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48385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8D155D-EB8C-F659-5962-BAA8270FB3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C8E3658-94FC-487F-6D7C-80F13D93909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Submitter name, country and contact details:</a:t>
            </a:r>
            <a:endParaRPr lang="de-A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3485063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8D155D-EB8C-F659-5962-BAA8270FB3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C8E3658-94FC-487F-6D7C-80F13D93909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Patient:</a:t>
            </a:r>
            <a:endParaRPr lang="de-A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Gender:</a:t>
            </a:r>
            <a:endParaRPr lang="de-A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Symptoms:</a:t>
            </a:r>
            <a:endParaRPr lang="de-A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Clinical findings:</a:t>
            </a:r>
            <a:endParaRPr lang="de-A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2450608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8D155D-EB8C-F659-5962-BAA8270FB3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C8E3658-94FC-487F-6D7C-80F13D93909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Additional information (underlying systemic disease, malignancy, trauma, therapy, surgery, laboratory parameters), if applicable:</a:t>
            </a:r>
            <a:endParaRPr lang="de-A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Pathohistological confirmation or follow-up: if available:</a:t>
            </a:r>
            <a:endParaRPr lang="de-A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1422305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8D155D-EB8C-F659-5962-BAA8270FB3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C8E3658-94FC-487F-6D7C-80F13D93909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Submitted modalities:</a:t>
            </a:r>
            <a:endParaRPr lang="de-A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Imaging findings:</a:t>
            </a:r>
            <a:endParaRPr lang="de-A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5808769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8D155D-EB8C-F659-5962-BAA8270FB3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C8E3658-94FC-487F-6D7C-80F13D93909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Diagnosis:</a:t>
            </a:r>
            <a:endParaRPr lang="de-A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8412259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8D155D-EB8C-F659-5962-BAA8270FB3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C8E3658-94FC-487F-6D7C-80F13D93909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Examples for differential diagnosis/companion cases: if accessible</a:t>
            </a:r>
            <a:endParaRPr lang="de-A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60385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</Words>
  <Application>Microsoft Office PowerPoint</Application>
  <PresentationFormat>Breitbild</PresentationFormat>
  <Paragraphs>12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</vt:lpstr>
      <vt:lpstr>ESHNR case webinar submission template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ESHNR case webinar submission template</dc:title>
  <dc:creator>Soraya Robinson</dc:creator>
  <cp:lastModifiedBy>ESR - Posch Ricarda</cp:lastModifiedBy>
  <cp:revision>3</cp:revision>
  <dcterms:created xsi:type="dcterms:W3CDTF">2022-11-09T14:03:15Z</dcterms:created>
  <dcterms:modified xsi:type="dcterms:W3CDTF">2022-12-19T11:38:22Z</dcterms:modified>
</cp:coreProperties>
</file>